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8" r:id="rId4"/>
    <p:sldId id="259" r:id="rId5"/>
    <p:sldId id="260" r:id="rId6"/>
    <p:sldId id="261" r:id="rId7"/>
    <p:sldId id="262" r:id="rId8"/>
    <p:sldId id="264" r:id="rId9"/>
    <p:sldId id="266" r:id="rId10"/>
    <p:sldId id="265" r:id="rId1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1" d="100"/>
          <a:sy n="91" d="100"/>
        </p:scale>
        <p:origin x="-2214" y="-4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14B8E-9497-49E5-ADC2-0D7400AF434A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EC77-EE17-4E05-8F11-65BF4D72CA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144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14B8E-9497-49E5-ADC2-0D7400AF434A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EC77-EE17-4E05-8F11-65BF4D72CA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26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14B8E-9497-49E5-ADC2-0D7400AF434A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EC77-EE17-4E05-8F11-65BF4D72CA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191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14B8E-9497-49E5-ADC2-0D7400AF434A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EC77-EE17-4E05-8F11-65BF4D72CA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663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14B8E-9497-49E5-ADC2-0D7400AF434A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EC77-EE17-4E05-8F11-65BF4D72CA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597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14B8E-9497-49E5-ADC2-0D7400AF434A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EC77-EE17-4E05-8F11-65BF4D72CA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171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14B8E-9497-49E5-ADC2-0D7400AF434A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EC77-EE17-4E05-8F11-65BF4D72CA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81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14B8E-9497-49E5-ADC2-0D7400AF434A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EC77-EE17-4E05-8F11-65BF4D72CA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487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14B8E-9497-49E5-ADC2-0D7400AF434A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EC77-EE17-4E05-8F11-65BF4D72CA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797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14B8E-9497-49E5-ADC2-0D7400AF434A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EC77-EE17-4E05-8F11-65BF4D72CA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048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14B8E-9497-49E5-ADC2-0D7400AF434A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EC77-EE17-4E05-8F11-65BF4D72CA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436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C14B8E-9497-49E5-ADC2-0D7400AF434A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EEC77-EE17-4E05-8F11-65BF4D72CA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866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앱</a:t>
            </a:r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dirty="0" err="1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인벤터를</a:t>
            </a:r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 활용한</a:t>
            </a:r>
            <a:r>
              <a:rPr lang="en-US" altLang="ko-KR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/>
            </a:r>
            <a:br>
              <a:rPr lang="en-US" altLang="ko-KR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</a:br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타이머 만들기</a:t>
            </a:r>
            <a:endParaRPr lang="ko-KR" altLang="en-US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en-US" altLang="ko-KR" dirty="0" smtClean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r"/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r"/>
            <a:r>
              <a:rPr lang="ko-KR" altLang="en-US" sz="24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김수빈</a:t>
            </a:r>
            <a:endParaRPr lang="ko-KR" altLang="en-US" sz="24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3074" name="Picture 2" descr="손에는 스톱워치가 있습니다. 시간 관리 개념입니다. 스톱워치의 카운트다운. 손 벡터 일러스트 레이 션 평면 스타일에 타이머입니다.  마감시간, 시간 엄수, 경기중단시간, 작업시작, 간격조절 | 프리미엄 벡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4062342"/>
            <a:ext cx="3851920" cy="279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32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2924944"/>
            <a:ext cx="8229600" cy="1143000"/>
          </a:xfrm>
        </p:spPr>
        <p:txBody>
          <a:bodyPr/>
          <a:lstStyle/>
          <a:p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　감사합니다．</a:t>
            </a:r>
            <a:endParaRPr lang="ko-KR" altLang="en-US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850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앱의</a:t>
            </a:r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　기능</a:t>
            </a:r>
            <a:endParaRPr lang="ko-KR" altLang="en-US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1"/>
            <a:ext cx="4762872" cy="449309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400" dirty="0" smtClean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sz="24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사용자가　비밀번호를　입력</a:t>
            </a:r>
            <a:endParaRPr lang="en-US" altLang="ko-KR" sz="2400" dirty="0" smtClean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marL="0" indent="0">
              <a:buNone/>
            </a:pPr>
            <a:endParaRPr lang="en-US" altLang="ko-KR" sz="2400" dirty="0" smtClean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sz="24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타이머　시간을　선택　후　시간이　완료되면　＇타이머가　종료되었습니다．＇라는　음성이　나옴</a:t>
            </a:r>
            <a:endParaRPr lang="en-US" altLang="ko-KR" sz="2400" dirty="0" smtClean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3401616"/>
            <a:ext cx="1938368" cy="328530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7"/>
          <a:stretch/>
        </p:blipFill>
        <p:spPr>
          <a:xfrm>
            <a:off x="6804248" y="116632"/>
            <a:ext cx="1845766" cy="328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초기 화면</a:t>
            </a:r>
            <a:endParaRPr lang="ko-KR" altLang="en-US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32226"/>
            <a:ext cx="8229600" cy="3861911"/>
          </a:xfrm>
        </p:spPr>
      </p:pic>
    </p:spTree>
    <p:extLst>
      <p:ext uri="{BB962C8B-B14F-4D97-AF65-F5344CB8AC3E}">
        <p14:creationId xmlns:p14="http://schemas.microsoft.com/office/powerpoint/2010/main" val="96578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초기 화면 코드</a:t>
            </a:r>
            <a:endParaRPr lang="ko-KR" altLang="en-US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19367"/>
            <a:ext cx="8229600" cy="3887628"/>
          </a:xfrm>
        </p:spPr>
      </p:pic>
    </p:spTree>
    <p:extLst>
      <p:ext uri="{BB962C8B-B14F-4D97-AF65-F5344CB8AC3E}">
        <p14:creationId xmlns:p14="http://schemas.microsoft.com/office/powerpoint/2010/main" val="22449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타이머 </a:t>
            </a:r>
            <a:endParaRPr lang="ko-KR" altLang="en-US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3653"/>
            <a:ext cx="8229600" cy="3879056"/>
          </a:xfrm>
        </p:spPr>
      </p:pic>
    </p:spTree>
    <p:extLst>
      <p:ext uri="{BB962C8B-B14F-4D97-AF65-F5344CB8AC3E}">
        <p14:creationId xmlns:p14="http://schemas.microsoft.com/office/powerpoint/2010/main" val="351196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시간별</a:t>
            </a:r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 블록</a:t>
            </a:r>
            <a:endParaRPr lang="ko-KR" altLang="en-US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19367"/>
            <a:ext cx="8229600" cy="3887628"/>
          </a:xfrm>
        </p:spPr>
      </p:pic>
    </p:spTree>
    <p:extLst>
      <p:ext uri="{BB962C8B-B14F-4D97-AF65-F5344CB8AC3E}">
        <p14:creationId xmlns:p14="http://schemas.microsoft.com/office/powerpoint/2010/main" val="225759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시작</a:t>
            </a:r>
            <a:r>
              <a:rPr lang="en-US" altLang="ko-KR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, </a:t>
            </a:r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종료</a:t>
            </a:r>
            <a:r>
              <a:rPr lang="en-US" altLang="ko-KR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, </a:t>
            </a:r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문자 블록</a:t>
            </a:r>
            <a:endParaRPr lang="ko-KR" altLang="en-US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3653"/>
            <a:ext cx="8229600" cy="3879056"/>
          </a:xfrm>
        </p:spPr>
      </p:pic>
    </p:spTree>
    <p:extLst>
      <p:ext uri="{BB962C8B-B14F-4D97-AF65-F5344CB8AC3E}">
        <p14:creationId xmlns:p14="http://schemas.microsoft.com/office/powerpoint/2010/main" val="348741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시연 영상</a:t>
            </a:r>
            <a:endParaRPr lang="ko-KR" altLang="en-US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graphicFrame>
        <p:nvGraphicFramePr>
          <p:cNvPr id="5" name="내용 개체 틀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2426033"/>
              </p:ext>
            </p:extLst>
          </p:nvPr>
        </p:nvGraphicFramePr>
        <p:xfrm>
          <a:off x="7020272" y="6309320"/>
          <a:ext cx="1998663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포장기 셸 개체" showAsIcon="1" r:id="rId3" imgW="1998000" imgH="486000" progId="Package">
                  <p:embed/>
                </p:oleObj>
              </mc:Choice>
              <mc:Fallback>
                <p:oleObj name="포장기 셸 개체" showAsIcon="1" r:id="rId3" imgW="1998000" imgH="486000" progId="Package">
                  <p:embed/>
                  <p:pic>
                    <p:nvPicPr>
                      <p:cNvPr id="0" name="개체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0272" y="6309320"/>
                        <a:ext cx="1998663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내용 개체 틀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 smtClean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24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https://youtube.com/shorts/35yDXoPQ62g?feature=share</a:t>
            </a:r>
            <a:endParaRPr lang="ko-KR" altLang="en-US" sz="24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433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마무리</a:t>
            </a:r>
            <a:endParaRPr lang="ko-KR" altLang="en-US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sz="20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타이머를　시작과　동시에　설정한　번호로　설정한　시간과　안내　메시지를　담은　문자가　가도록　설정하고　싶었는데　그것을　구현　못한　것이　아쉬웠습니다．</a:t>
            </a:r>
            <a:endParaRPr lang="ko-KR" altLang="en-US" sz="20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916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27</Words>
  <Application>Microsoft Office PowerPoint</Application>
  <PresentationFormat>화면 슬라이드 쇼(4:3)</PresentationFormat>
  <Paragraphs>23</Paragraphs>
  <Slides>10</Slides>
  <Notes>0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2" baseType="lpstr">
      <vt:lpstr>Office 테마</vt:lpstr>
      <vt:lpstr>패키지</vt:lpstr>
      <vt:lpstr>앱 인벤터를 활용한 타이머 만들기</vt:lpstr>
      <vt:lpstr>앱의　기능</vt:lpstr>
      <vt:lpstr>초기 화면</vt:lpstr>
      <vt:lpstr>초기 화면 코드</vt:lpstr>
      <vt:lpstr>타이머 </vt:lpstr>
      <vt:lpstr>시간별 블록</vt:lpstr>
      <vt:lpstr>시작, 종료, 문자 블록</vt:lpstr>
      <vt:lpstr>시연 영상</vt:lpstr>
      <vt:lpstr>마무리</vt:lpstr>
      <vt:lpstr>　감사합니다．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KOSTA</dc:creator>
  <cp:lastModifiedBy>KOSTA</cp:lastModifiedBy>
  <cp:revision>7</cp:revision>
  <dcterms:created xsi:type="dcterms:W3CDTF">2023-07-14T01:42:22Z</dcterms:created>
  <dcterms:modified xsi:type="dcterms:W3CDTF">2023-07-14T03:49:40Z</dcterms:modified>
</cp:coreProperties>
</file>